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A85FFF-F15F-4DE0-87BB-A678B318C0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F89CAB-F5F3-412F-9086-433C278D713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5042D8-C124-48BE-A2C0-41DDEE0FDC7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00A31B-7840-4D68-AF50-6B2A7EEC3B1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B5F859-45E2-4FBE-B3EB-26700B819E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85BD8D-2466-4260-8F97-3DFF6AC37F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3F884F-1DE1-46DE-A350-C5FF6E27B1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1F21DF-B5A3-4460-BD65-AAF1AE52473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E53207-491B-478F-B399-FD4C1E4FB49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0A3C22-F093-442B-B848-E01E7481E3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602313-845E-4A4E-9EAE-335C7BE68D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EA66D5-BFE9-495B-93AB-F27B2A11973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A40A269-2BB5-4291-B672-304FAC8A6C02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1" descr=""/>
          <p:cNvPicPr/>
          <p:nvPr/>
        </p:nvPicPr>
        <p:blipFill>
          <a:blip r:embed="rId1"/>
          <a:stretch/>
        </p:blipFill>
        <p:spPr>
          <a:xfrm>
            <a:off x="-65160" y="0"/>
            <a:ext cx="9208800" cy="6857640"/>
          </a:xfrm>
          <a:prstGeom prst="rect">
            <a:avLst/>
          </a:prstGeom>
          <a:ln w="0">
            <a:noFill/>
          </a:ln>
        </p:spPr>
      </p:pic>
      <p:sp>
        <p:nvSpPr>
          <p:cNvPr id="41" name="Прямоугольник 4"/>
          <p:cNvSpPr/>
          <p:nvPr/>
        </p:nvSpPr>
        <p:spPr>
          <a:xfrm>
            <a:off x="1907640" y="407520"/>
            <a:ext cx="6735600" cy="48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600" spc="-1" strike="noStrike">
                <a:solidFill>
                  <a:schemeClr val="dk1"/>
                </a:solidFill>
                <a:latin typeface="Times New Roman"/>
              </a:rPr>
              <a:t>Краснодарский край – территория без тени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2" name="Рисунок 5" descr=""/>
          <p:cNvPicPr/>
          <p:nvPr/>
        </p:nvPicPr>
        <p:blipFill>
          <a:blip r:embed="rId2"/>
          <a:stretch/>
        </p:blipFill>
        <p:spPr>
          <a:xfrm>
            <a:off x="498240" y="176760"/>
            <a:ext cx="1097280" cy="1364760"/>
          </a:xfrm>
          <a:prstGeom prst="rect">
            <a:avLst/>
          </a:prstGeom>
          <a:ln w="0">
            <a:noFill/>
          </a:ln>
        </p:spPr>
      </p:pic>
      <p:sp>
        <p:nvSpPr>
          <p:cNvPr id="43" name="Прямоугольник 6"/>
          <p:cNvSpPr/>
          <p:nvPr/>
        </p:nvSpPr>
        <p:spPr>
          <a:xfrm>
            <a:off x="1119960" y="2110320"/>
            <a:ext cx="7150320" cy="13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2800" spc="-1" strike="noStrike">
                <a:solidFill>
                  <a:schemeClr val="dk1"/>
                </a:solidFill>
                <a:latin typeface="Times New Roman"/>
              </a:rPr>
              <a:t>Неделя правовой грамотности для граждан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800" spc="-1" strike="noStrike">
                <a:solidFill>
                  <a:schemeClr val="dk1"/>
                </a:solidFill>
                <a:latin typeface="Times New Roman"/>
              </a:rPr>
              <a:t>по вопросам трудовых отношений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800" spc="-1" strike="noStrike">
                <a:solidFill>
                  <a:schemeClr val="dk1"/>
                </a:solidFill>
                <a:latin typeface="Times New Roman"/>
              </a:rPr>
              <a:t>в муниципальных образованиях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Прямоугольник 7"/>
          <p:cNvSpPr/>
          <p:nvPr/>
        </p:nvSpPr>
        <p:spPr>
          <a:xfrm>
            <a:off x="2411640" y="1249560"/>
            <a:ext cx="554436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3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imes New Roman"/>
              </a:rPr>
              <a:t>с 20 по 26 апреля 2026 года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5" name="Прямая соединительная линия 14"/>
          <p:cNvCxnSpPr/>
          <p:nvPr/>
        </p:nvCxnSpPr>
        <p:spPr>
          <a:xfrm>
            <a:off x="2948040" y="3730680"/>
            <a:ext cx="1456200" cy="360"/>
          </a:xfrm>
          <a:prstGeom prst="straightConnector1">
            <a:avLst/>
          </a:prstGeom>
          <a:ln w="57150">
            <a:solidFill>
              <a:srgbClr val="3e607e"/>
            </a:solidFill>
            <a:round/>
          </a:ln>
        </p:spPr>
      </p:cxnSp>
      <p:sp>
        <p:nvSpPr>
          <p:cNvPr id="46" name="Овал 19"/>
          <p:cNvSpPr/>
          <p:nvPr/>
        </p:nvSpPr>
        <p:spPr>
          <a:xfrm>
            <a:off x="4523040" y="3664440"/>
            <a:ext cx="135720" cy="119520"/>
          </a:xfrm>
          <a:prstGeom prst="ellipse">
            <a:avLst/>
          </a:prstGeom>
          <a:solidFill>
            <a:srgbClr val="3e607e"/>
          </a:solidFill>
          <a:ln>
            <a:solidFill>
              <a:srgbClr val="3e607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9960" bIns="3996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47" name="Прямая соединительная линия 20"/>
          <p:cNvCxnSpPr/>
          <p:nvPr/>
        </p:nvCxnSpPr>
        <p:spPr>
          <a:xfrm>
            <a:off x="4776120" y="3745800"/>
            <a:ext cx="1456200" cy="360"/>
          </a:xfrm>
          <a:prstGeom prst="straightConnector1">
            <a:avLst/>
          </a:prstGeom>
          <a:ln w="57150">
            <a:solidFill>
              <a:srgbClr val="3e607e"/>
            </a:solidFill>
            <a:round/>
          </a:ln>
        </p:spPr>
      </p:cxnSp>
      <p:sp>
        <p:nvSpPr>
          <p:cNvPr id="48" name="Прямоугольник 23"/>
          <p:cNvSpPr/>
          <p:nvPr/>
        </p:nvSpPr>
        <p:spPr>
          <a:xfrm>
            <a:off x="755640" y="3976920"/>
            <a:ext cx="7992360" cy="18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b="0" i="1" lang="ru-RU" sz="2200" spc="-1" strike="noStrike">
                <a:solidFill>
                  <a:schemeClr val="dk1"/>
                </a:solidFill>
                <a:latin typeface="Times New Roman"/>
              </a:rPr>
              <a:t>Круглые столы, обучающие семинары, деловые встречи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b="0" i="1" lang="ru-RU" sz="2200" spc="-1" strike="noStrike">
                <a:solidFill>
                  <a:schemeClr val="dk1"/>
                </a:solidFill>
                <a:latin typeface="Times New Roman"/>
              </a:rPr>
              <a:t>Флешмобы, интервью, публикации, раздаточные материалы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b="0" i="1" lang="ru-RU" sz="2200" spc="-1" strike="noStrike">
                <a:solidFill>
                  <a:schemeClr val="dk1"/>
                </a:solidFill>
                <a:latin typeface="Times New Roman"/>
              </a:rPr>
              <a:t>Дни открытых дверей, адресное консультирование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b="0" i="1" lang="ru-RU" sz="2200" spc="-1" strike="noStrike">
                <a:solidFill>
                  <a:schemeClr val="dk1"/>
                </a:solidFill>
                <a:latin typeface="Times New Roman"/>
              </a:rPr>
              <a:t>«Ящик доверия»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Application>LibreOffice/7.6.4.1$Linux_X86_64 LibreOffice_project/60$Build-1</Application>
  <AppVersion>15.0000</AppVersion>
  <Words>51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2022-06-09T20:44:14Z</dcterms:created>
  <dc:creator>Пользователь</dc:creator>
  <dc:description/>
  <dc:language>ru-RU</dc:language>
  <cp:lastModifiedBy/>
  <cp:lastPrinted>2023-06-20T11:12:43Z</cp:lastPrinted>
  <dcterms:modified xsi:type="dcterms:W3CDTF">2026-03-13T10:05:59Z</dcterms:modified>
  <cp:revision>19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</vt:i4>
  </property>
</Properties>
</file>